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6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287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8638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71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6801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611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002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49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23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531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618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B4877-D60A-4BEE-B76A-6C8C20E24B36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94A1C-79FF-486B-BDBD-F938E116B9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155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6792"/>
            <a:ext cx="1800200" cy="3494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it-IT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it-IT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it-IT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2940545" y="934467"/>
            <a:ext cx="34121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it-IT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VEGF165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#300-035 / 300-036)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feld 14"/>
          <p:cNvSpPr txBox="1"/>
          <p:nvPr/>
        </p:nvSpPr>
        <p:spPr>
          <a:xfrm>
            <a:off x="2576471" y="5093267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2499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2012-07-10T11:58:33Z</dcterms:created>
  <dcterms:modified xsi:type="dcterms:W3CDTF">2015-03-23T13:20:26Z</dcterms:modified>
</cp:coreProperties>
</file>